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5" r:id="rId2"/>
    <p:sldId id="256" r:id="rId3"/>
    <p:sldId id="257" r:id="rId4"/>
    <p:sldId id="258" r:id="rId5"/>
    <p:sldId id="259" r:id="rId6"/>
    <p:sldId id="260" r:id="rId7"/>
    <p:sldId id="261" r:id="rId8"/>
    <p:sldId id="262" r:id="rId9"/>
    <p:sldId id="264" r:id="rId10"/>
    <p:sldId id="266" r:id="rId11"/>
    <p:sldId id="267" r:id="rId12"/>
    <p:sldId id="268" r:id="rId13"/>
    <p:sldId id="269" r:id="rId14"/>
    <p:sldId id="270"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snapToGrid="0">
      <p:cViewPr varScale="1">
        <p:scale>
          <a:sx n="85" d="100"/>
          <a:sy n="85" d="100"/>
        </p:scale>
        <p:origin x="2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A685DF-B6F6-4FF8-884D-4B57826320AD}"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288633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5A685DF-B6F6-4FF8-884D-4B57826320AD}"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229193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5A685DF-B6F6-4FF8-884D-4B57826320AD}"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1586021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5A685DF-B6F6-4FF8-884D-4B57826320AD}"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A7040-2CA7-423A-9706-51B6A3A9F289}" type="slidenum">
              <a:rPr lang="en-GB" smtClean="0"/>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01315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A685DF-B6F6-4FF8-884D-4B57826320AD}"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3625069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A685DF-B6F6-4FF8-884D-4B57826320AD}" type="datetimeFigureOut">
              <a:rPr lang="en-GB" smtClean="0"/>
              <a:t>30/11/2022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1512327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A685DF-B6F6-4FF8-884D-4B57826320AD}" type="datetimeFigureOut">
              <a:rPr lang="en-GB" smtClean="0"/>
              <a:t>30/11/2022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4117513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A685DF-B6F6-4FF8-884D-4B57826320AD}"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3019132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A685DF-B6F6-4FF8-884D-4B57826320AD}"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297534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A685DF-B6F6-4FF8-884D-4B57826320AD}"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352785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A685DF-B6F6-4FF8-884D-4B57826320AD}"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94367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A685DF-B6F6-4FF8-884D-4B57826320AD}"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255861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A685DF-B6F6-4FF8-884D-4B57826320AD}" type="datetimeFigureOut">
              <a:rPr lang="en-GB" smtClean="0"/>
              <a:t>30/11/2022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286669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5A685DF-B6F6-4FF8-884D-4B57826320AD}" type="datetimeFigureOut">
              <a:rPr lang="en-GB" smtClean="0"/>
              <a:t>30/11/2022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317838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5A685DF-B6F6-4FF8-884D-4B57826320AD}" type="datetimeFigureOut">
              <a:rPr lang="en-GB" smtClean="0"/>
              <a:t>30/11/2022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413655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5A685DF-B6F6-4FF8-884D-4B57826320AD}" type="datetimeFigureOut">
              <a:rPr lang="en-GB" smtClean="0"/>
              <a:t>30/11/2022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32878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5A685DF-B6F6-4FF8-884D-4B57826320AD}"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DA7040-2CA7-423A-9706-51B6A3A9F289}" type="slidenum">
              <a:rPr lang="en-GB" smtClean="0"/>
              <a:t>‹#›</a:t>
            </a:fld>
            <a:endParaRPr lang="en-GB"/>
          </a:p>
        </p:txBody>
      </p:sp>
    </p:spTree>
    <p:extLst>
      <p:ext uri="{BB962C8B-B14F-4D97-AF65-F5344CB8AC3E}">
        <p14:creationId xmlns:p14="http://schemas.microsoft.com/office/powerpoint/2010/main" val="280383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5A685DF-B6F6-4FF8-884D-4B57826320AD}" type="datetimeFigureOut">
              <a:rPr lang="en-GB" smtClean="0"/>
              <a:t>30/11/2022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3DA7040-2CA7-423A-9706-51B6A3A9F289}" type="slidenum">
              <a:rPr lang="en-GB" smtClean="0"/>
              <a:t>‹#›</a:t>
            </a:fld>
            <a:endParaRPr lang="en-GB"/>
          </a:p>
        </p:txBody>
      </p:sp>
    </p:spTree>
    <p:extLst>
      <p:ext uri="{BB962C8B-B14F-4D97-AF65-F5344CB8AC3E}">
        <p14:creationId xmlns:p14="http://schemas.microsoft.com/office/powerpoint/2010/main" val="335484196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2" name="Title 1"/>
          <p:cNvSpPr>
            <a:spLocks noGrp="1"/>
          </p:cNvSpPr>
          <p:nvPr>
            <p:ph type="ctrTitle"/>
          </p:nvPr>
        </p:nvSpPr>
        <p:spPr/>
        <p:txBody>
          <a:bodyPr/>
          <a:lstStyle/>
          <a:p>
            <a:endParaRPr lang="en-GB" dirty="0"/>
          </a:p>
        </p:txBody>
      </p:sp>
    </p:spTree>
    <p:extLst>
      <p:ext uri="{BB962C8B-B14F-4D97-AF65-F5344CB8AC3E}">
        <p14:creationId xmlns:p14="http://schemas.microsoft.com/office/powerpoint/2010/main" val="3522531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4000" dirty="0" smtClean="0"/>
              <a:t>But there is a couple other things you need to know FAIR USE AND PUBLIC DOMAIN these 2 things are really important to the internet they make sure whatever you put on the internet is safe. </a:t>
            </a:r>
            <a:endParaRPr lang="en-GB" sz="4000" dirty="0"/>
          </a:p>
        </p:txBody>
      </p:sp>
      <p:pic>
        <p:nvPicPr>
          <p:cNvPr id="5" name="Picture 4" descr="Screen Clipping"/>
          <p:cNvPicPr>
            <a:picLocks noChangeAspect="1"/>
          </p:cNvPicPr>
          <p:nvPr/>
        </p:nvPicPr>
        <p:blipFill>
          <a:blip r:embed="rId2"/>
          <a:stretch>
            <a:fillRect/>
          </a:stretch>
        </p:blipFill>
        <p:spPr>
          <a:xfrm>
            <a:off x="6091237" y="3424237"/>
            <a:ext cx="9526" cy="9526"/>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729" y="196728"/>
            <a:ext cx="3444649" cy="1912510"/>
          </a:xfrm>
          <a:prstGeom prst="rect">
            <a:avLst/>
          </a:prstGeom>
        </p:spPr>
      </p:pic>
    </p:spTree>
    <p:extLst>
      <p:ext uri="{BB962C8B-B14F-4D97-AF65-F5344CB8AC3E}">
        <p14:creationId xmlns:p14="http://schemas.microsoft.com/office/powerpoint/2010/main" val="40559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Zip it block it flag it</a:t>
            </a:r>
            <a:endParaRPr lang="en-GB" dirty="0"/>
          </a:p>
        </p:txBody>
      </p:sp>
      <p:sp>
        <p:nvSpPr>
          <p:cNvPr id="3" name="Content Placeholder 2"/>
          <p:cNvSpPr>
            <a:spLocks noGrp="1"/>
          </p:cNvSpPr>
          <p:nvPr>
            <p:ph idx="1"/>
          </p:nvPr>
        </p:nvSpPr>
        <p:spPr/>
        <p:txBody>
          <a:bodyPr>
            <a:normAutofit/>
          </a:bodyPr>
          <a:lstStyle/>
          <a:p>
            <a:r>
              <a:rPr lang="en-GB" sz="4400" dirty="0" smtClean="0"/>
              <a:t>Zip it. Keep your personal stuff private and think about what you say online.</a:t>
            </a:r>
            <a:endParaRPr lang="en-GB" sz="4400" dirty="0"/>
          </a:p>
        </p:txBody>
      </p:sp>
      <p:pic>
        <p:nvPicPr>
          <p:cNvPr id="4" name="Picture 3" descr="Taboo per tutti - Italiano L2 - comeItalian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606" y="3394082"/>
            <a:ext cx="3053987" cy="3053987"/>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193" y="4172625"/>
            <a:ext cx="5131298" cy="2476055"/>
          </a:xfrm>
          <a:prstGeom prst="rect">
            <a:avLst/>
          </a:prstGeom>
        </p:spPr>
      </p:pic>
    </p:spTree>
    <p:extLst>
      <p:ext uri="{BB962C8B-B14F-4D97-AF65-F5344CB8AC3E}">
        <p14:creationId xmlns:p14="http://schemas.microsoft.com/office/powerpoint/2010/main" val="11652760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Block it</a:t>
            </a:r>
            <a:endParaRPr lang="en-GB" dirty="0"/>
          </a:p>
        </p:txBody>
      </p:sp>
      <p:sp>
        <p:nvSpPr>
          <p:cNvPr id="3" name="Content Placeholder 2"/>
          <p:cNvSpPr>
            <a:spLocks noGrp="1"/>
          </p:cNvSpPr>
          <p:nvPr>
            <p:ph idx="1"/>
          </p:nvPr>
        </p:nvSpPr>
        <p:spPr/>
        <p:txBody>
          <a:bodyPr>
            <a:normAutofit/>
          </a:bodyPr>
          <a:lstStyle/>
          <a:p>
            <a:r>
              <a:rPr lang="en-GB" sz="4400" dirty="0" smtClean="0"/>
              <a:t>Block it. Block people who send nasty messages and don’t open unknown links</a:t>
            </a:r>
            <a:endParaRPr lang="en-GB" sz="4400" dirty="0"/>
          </a:p>
        </p:txBody>
      </p:sp>
      <p:pic>
        <p:nvPicPr>
          <p:cNvPr id="4" name="Picture 3" descr="Download Gold Shield HQ PNG Image | FreePNGIm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7993" y="1152983"/>
            <a:ext cx="3383720" cy="3374360"/>
          </a:xfrm>
          <a:prstGeom prst="rect">
            <a:avLst/>
          </a:prstGeom>
        </p:spPr>
      </p:pic>
    </p:spTree>
    <p:extLst>
      <p:ext uri="{BB962C8B-B14F-4D97-AF65-F5344CB8AC3E}">
        <p14:creationId xmlns:p14="http://schemas.microsoft.com/office/powerpoint/2010/main" val="31102124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Flag it </a:t>
            </a:r>
            <a:endParaRPr lang="en-GB" dirty="0"/>
          </a:p>
        </p:txBody>
      </p:sp>
      <p:sp>
        <p:nvSpPr>
          <p:cNvPr id="3" name="Content Placeholder 2"/>
          <p:cNvSpPr>
            <a:spLocks noGrp="1"/>
          </p:cNvSpPr>
          <p:nvPr>
            <p:ph idx="1"/>
          </p:nvPr>
        </p:nvSpPr>
        <p:spPr/>
        <p:txBody>
          <a:bodyPr>
            <a:normAutofit/>
          </a:bodyPr>
          <a:lstStyle/>
          <a:p>
            <a:r>
              <a:rPr lang="en-GB" sz="4400" dirty="0" smtClean="0"/>
              <a:t>Flag it. Flag up with someone you trust if anything upsets you or if someone asks to meet you offline </a:t>
            </a:r>
            <a:endParaRPr lang="en-GB" sz="4400" dirty="0"/>
          </a:p>
        </p:txBody>
      </p:sp>
      <p:pic>
        <p:nvPicPr>
          <p:cNvPr id="4" name="Picture 3" descr="Illustration gratuite: Drapeau, Jaune, Vent, Coup - Image gratuite su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2172" y="243659"/>
            <a:ext cx="3399792" cy="3219178"/>
          </a:xfrm>
          <a:prstGeom prst="rect">
            <a:avLst/>
          </a:prstGeom>
        </p:spPr>
      </p:pic>
    </p:spTree>
    <p:extLst>
      <p:ext uri="{BB962C8B-B14F-4D97-AF65-F5344CB8AC3E}">
        <p14:creationId xmlns:p14="http://schemas.microsoft.com/office/powerpoint/2010/main" val="9013496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a:t>
            </a:r>
            <a:r>
              <a:rPr lang="en-GB" dirty="0" err="1" smtClean="0"/>
              <a:t>ceop</a:t>
            </a:r>
            <a:endParaRPr lang="en-GB" dirty="0"/>
          </a:p>
        </p:txBody>
      </p:sp>
      <p:sp>
        <p:nvSpPr>
          <p:cNvPr id="3" name="Content Placeholder 2"/>
          <p:cNvSpPr>
            <a:spLocks noGrp="1"/>
          </p:cNvSpPr>
          <p:nvPr>
            <p:ph idx="1"/>
          </p:nvPr>
        </p:nvSpPr>
        <p:spPr/>
        <p:txBody>
          <a:bodyPr>
            <a:normAutofit/>
          </a:bodyPr>
          <a:lstStyle/>
          <a:p>
            <a:r>
              <a:rPr lang="en-GB" sz="4400" dirty="0" smtClean="0"/>
              <a:t>Click </a:t>
            </a:r>
            <a:r>
              <a:rPr lang="en-GB" sz="4400" dirty="0" err="1" smtClean="0"/>
              <a:t>ceop</a:t>
            </a:r>
            <a:r>
              <a:rPr lang="en-GB" sz="4400" dirty="0" smtClean="0"/>
              <a:t> it’s telling you to tell someone you trust</a:t>
            </a:r>
            <a:endParaRPr lang="en-GB" sz="4400" dirty="0"/>
          </a:p>
        </p:txBody>
      </p:sp>
      <p:pic>
        <p:nvPicPr>
          <p:cNvPr id="4" name="Picture 3" descr="Protezione Account: dicembre 200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512" y="2959705"/>
            <a:ext cx="3366271" cy="3488364"/>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58" y="3709853"/>
            <a:ext cx="6641986" cy="2351000"/>
          </a:xfrm>
          <a:prstGeom prst="rect">
            <a:avLst/>
          </a:prstGeom>
        </p:spPr>
      </p:pic>
    </p:spTree>
    <p:extLst>
      <p:ext uri="{BB962C8B-B14F-4D97-AF65-F5344CB8AC3E}">
        <p14:creationId xmlns:p14="http://schemas.microsoft.com/office/powerpoint/2010/main" val="7789901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194751" y="1853248"/>
            <a:ext cx="8946541" cy="4195481"/>
          </a:xfrm>
        </p:spPr>
        <p:txBody>
          <a:bodyPr>
            <a:normAutofit/>
          </a:bodyPr>
          <a:lstStyle/>
          <a:p>
            <a:r>
              <a:rPr lang="en-GB" sz="4400" dirty="0" smtClean="0"/>
              <a:t>As long as you listen to those fact full rules your will know how to be safe online</a:t>
            </a:r>
          </a:p>
          <a:p>
            <a:endParaRPr lang="en-GB" sz="4400" dirty="0"/>
          </a:p>
          <a:p>
            <a:r>
              <a:rPr lang="en-GB" sz="4400" dirty="0" smtClean="0"/>
              <a:t>P</a:t>
            </a:r>
            <a:r>
              <a:rPr lang="en-GB" sz="4800" dirty="0" smtClean="0"/>
              <a:t>.</a:t>
            </a:r>
            <a:r>
              <a:rPr lang="en-GB" sz="4400" dirty="0" smtClean="0"/>
              <a:t>S thank you </a:t>
            </a:r>
            <a:r>
              <a:rPr lang="en-GB" sz="4400" dirty="0" smtClean="0">
                <a:sym typeface="Wingdings" panose="05000000000000000000" pitchFamily="2" charset="2"/>
              </a:rPr>
              <a:t>.</a:t>
            </a:r>
            <a:endParaRPr lang="en-GB" sz="4400" dirty="0" smtClean="0"/>
          </a:p>
        </p:txBody>
      </p:sp>
      <p:pic>
        <p:nvPicPr>
          <p:cNvPr id="4" name="Picture 3" descr="Internet Www Mouse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196" y="3383280"/>
            <a:ext cx="3383026" cy="3474720"/>
          </a:xfrm>
          <a:prstGeom prst="rect">
            <a:avLst/>
          </a:prstGeom>
        </p:spPr>
      </p:pic>
    </p:spTree>
    <p:extLst>
      <p:ext uri="{BB962C8B-B14F-4D97-AF65-F5344CB8AC3E}">
        <p14:creationId xmlns:p14="http://schemas.microsoft.com/office/powerpoint/2010/main" val="1489916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lstStyle/>
          <a:p>
            <a:r>
              <a:rPr lang="en-GB" dirty="0" smtClean="0"/>
              <a:t>…online safety</a:t>
            </a:r>
            <a:endParaRPr lang="en-GB" dirty="0"/>
          </a:p>
        </p:txBody>
      </p:sp>
      <p:sp>
        <p:nvSpPr>
          <p:cNvPr id="3" name="Subtitle 2"/>
          <p:cNvSpPr>
            <a:spLocks noGrp="1"/>
          </p:cNvSpPr>
          <p:nvPr>
            <p:ph type="subTitle" idx="1"/>
          </p:nvPr>
        </p:nvSpPr>
        <p:spPr/>
        <p:txBody>
          <a:bodyPr/>
          <a:lstStyle/>
          <a:p>
            <a:r>
              <a:rPr lang="en-GB" dirty="0" smtClean="0"/>
              <a:t>Made by </a:t>
            </a:r>
            <a:r>
              <a:rPr lang="en-GB" dirty="0" err="1" smtClean="0"/>
              <a:t>sam</a:t>
            </a:r>
            <a:endParaRPr lang="en-GB" dirty="0"/>
          </a:p>
        </p:txBody>
      </p:sp>
      <p:pic>
        <p:nvPicPr>
          <p:cNvPr id="5" name="Picture 4" descr="Mingdao CSS index - 2014hs.igem.or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6098" y="115499"/>
            <a:ext cx="3023371" cy="3800462"/>
          </a:xfrm>
          <a:prstGeom prst="rect">
            <a:avLst/>
          </a:prstGeom>
        </p:spPr>
      </p:pic>
    </p:spTree>
    <p:extLst>
      <p:ext uri="{BB962C8B-B14F-4D97-AF65-F5344CB8AC3E}">
        <p14:creationId xmlns:p14="http://schemas.microsoft.com/office/powerpoint/2010/main" val="23774522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Yappy </a:t>
            </a:r>
            <a:endParaRPr lang="en-GB" dirty="0"/>
          </a:p>
        </p:txBody>
      </p:sp>
      <p:sp>
        <p:nvSpPr>
          <p:cNvPr id="3" name="Content Placeholder 2"/>
          <p:cNvSpPr>
            <a:spLocks noGrp="1"/>
          </p:cNvSpPr>
          <p:nvPr>
            <p:ph idx="1"/>
          </p:nvPr>
        </p:nvSpPr>
        <p:spPr/>
        <p:txBody>
          <a:bodyPr>
            <a:normAutofit/>
          </a:bodyPr>
          <a:lstStyle/>
          <a:p>
            <a:r>
              <a:rPr lang="en-GB" sz="4000" dirty="0" smtClean="0"/>
              <a:t>Yappy is a bunch of rules to make a word and those rules are for online safety.</a:t>
            </a:r>
            <a:endParaRPr lang="en-GB" sz="4000" dirty="0"/>
          </a:p>
        </p:txBody>
      </p:sp>
      <p:pic>
        <p:nvPicPr>
          <p:cNvPr id="4" name="Picture 3" descr="VASUKI MAHAL KALYANA MANDAPAM .... வாசுகி மஹால் உங்களை வரவேற்கிறது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582" y="3835498"/>
            <a:ext cx="4572000" cy="2743200"/>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312" y="4036992"/>
            <a:ext cx="3520939" cy="2411077"/>
          </a:xfrm>
          <a:prstGeom prst="rect">
            <a:avLst/>
          </a:prstGeom>
        </p:spPr>
      </p:pic>
    </p:spTree>
    <p:extLst>
      <p:ext uri="{BB962C8B-B14F-4D97-AF65-F5344CB8AC3E}">
        <p14:creationId xmlns:p14="http://schemas.microsoft.com/office/powerpoint/2010/main" val="1174058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 </a:t>
            </a:r>
            <a:endParaRPr lang="en-GB" dirty="0"/>
          </a:p>
        </p:txBody>
      </p:sp>
      <p:sp>
        <p:nvSpPr>
          <p:cNvPr id="3" name="Content Placeholder 2"/>
          <p:cNvSpPr>
            <a:spLocks noGrp="1"/>
          </p:cNvSpPr>
          <p:nvPr>
            <p:ph idx="1"/>
          </p:nvPr>
        </p:nvSpPr>
        <p:spPr/>
        <p:txBody>
          <a:bodyPr>
            <a:normAutofit/>
          </a:bodyPr>
          <a:lstStyle/>
          <a:p>
            <a:r>
              <a:rPr lang="en-GB" sz="3600" dirty="0" smtClean="0"/>
              <a:t>The</a:t>
            </a:r>
            <a:r>
              <a:rPr lang="en-GB" sz="3600" dirty="0" smtClean="0">
                <a:solidFill>
                  <a:srgbClr val="FF0000"/>
                </a:solidFill>
              </a:rPr>
              <a:t> Y </a:t>
            </a:r>
            <a:r>
              <a:rPr lang="en-GB" sz="3600" dirty="0" smtClean="0"/>
              <a:t>stands for your name which is not to share with some one you don’t know.</a:t>
            </a:r>
            <a:endParaRPr lang="en-GB" sz="3600" dirty="0"/>
          </a:p>
        </p:txBody>
      </p:sp>
      <p:pic>
        <p:nvPicPr>
          <p:cNvPr id="4" name="Picture 3" descr="Letter Y Lowercase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953" y="3191819"/>
            <a:ext cx="2827038" cy="3509427"/>
          </a:xfrm>
          <a:prstGeom prst="rect">
            <a:avLst/>
          </a:prstGeom>
        </p:spPr>
      </p:pic>
    </p:spTree>
    <p:extLst>
      <p:ext uri="{BB962C8B-B14F-4D97-AF65-F5344CB8AC3E}">
        <p14:creationId xmlns:p14="http://schemas.microsoft.com/office/powerpoint/2010/main" val="16473740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a:t>
            </a:r>
            <a:endParaRPr lang="en-GB" dirty="0"/>
          </a:p>
        </p:txBody>
      </p:sp>
      <p:sp>
        <p:nvSpPr>
          <p:cNvPr id="3" name="Content Placeholder 2"/>
          <p:cNvSpPr>
            <a:spLocks noGrp="1"/>
          </p:cNvSpPr>
          <p:nvPr>
            <p:ph idx="1"/>
          </p:nvPr>
        </p:nvSpPr>
        <p:spPr/>
        <p:txBody>
          <a:bodyPr>
            <a:normAutofit/>
          </a:bodyPr>
          <a:lstStyle/>
          <a:p>
            <a:r>
              <a:rPr lang="en-GB" sz="4000" dirty="0" smtClean="0"/>
              <a:t>The </a:t>
            </a:r>
            <a:r>
              <a:rPr lang="en-GB" sz="4000" dirty="0" smtClean="0">
                <a:solidFill>
                  <a:srgbClr val="FF0000"/>
                </a:solidFill>
              </a:rPr>
              <a:t>A</a:t>
            </a:r>
            <a:r>
              <a:rPr lang="en-GB" sz="4000" dirty="0" smtClean="0"/>
              <a:t> stands for addresses which you never tell anyone.</a:t>
            </a:r>
            <a:endParaRPr lang="en-GB" sz="4000" dirty="0"/>
          </a:p>
        </p:txBody>
      </p:sp>
      <p:pic>
        <p:nvPicPr>
          <p:cNvPr id="4" name="Picture 3" descr="Letter A Capital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706" y="3082763"/>
            <a:ext cx="3427367" cy="3537927"/>
          </a:xfrm>
          <a:prstGeom prst="rect">
            <a:avLst/>
          </a:prstGeom>
        </p:spPr>
      </p:pic>
    </p:spTree>
    <p:extLst>
      <p:ext uri="{BB962C8B-B14F-4D97-AF65-F5344CB8AC3E}">
        <p14:creationId xmlns:p14="http://schemas.microsoft.com/office/powerpoint/2010/main" val="22298443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
            </a:r>
            <a:endParaRPr lang="en-GB" dirty="0"/>
          </a:p>
        </p:txBody>
      </p:sp>
      <p:sp>
        <p:nvSpPr>
          <p:cNvPr id="3" name="Content Placeholder 2"/>
          <p:cNvSpPr>
            <a:spLocks noGrp="1"/>
          </p:cNvSpPr>
          <p:nvPr>
            <p:ph idx="1"/>
          </p:nvPr>
        </p:nvSpPr>
        <p:spPr/>
        <p:txBody>
          <a:bodyPr>
            <a:normAutofit/>
          </a:bodyPr>
          <a:lstStyle/>
          <a:p>
            <a:r>
              <a:rPr lang="en-GB" sz="4000" dirty="0" smtClean="0"/>
              <a:t>Now the </a:t>
            </a:r>
            <a:r>
              <a:rPr lang="en-GB" sz="4000" dirty="0" smtClean="0">
                <a:solidFill>
                  <a:srgbClr val="FF0000"/>
                </a:solidFill>
              </a:rPr>
              <a:t>P</a:t>
            </a:r>
            <a:r>
              <a:rPr lang="en-GB" sz="4000" dirty="0" smtClean="0"/>
              <a:t> it stands for phone number which you only EVER tell to the people you know and trust.</a:t>
            </a:r>
            <a:endParaRPr lang="en-GB" sz="40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131" y="3419473"/>
            <a:ext cx="85737" cy="19053"/>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2037" y="235132"/>
            <a:ext cx="2130853" cy="2729722"/>
          </a:xfrm>
          <a:prstGeom prst="rect">
            <a:avLst/>
          </a:prstGeom>
        </p:spPr>
      </p:pic>
    </p:spTree>
    <p:extLst>
      <p:ext uri="{BB962C8B-B14F-4D97-AF65-F5344CB8AC3E}">
        <p14:creationId xmlns:p14="http://schemas.microsoft.com/office/powerpoint/2010/main" val="16187054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P.2</a:t>
            </a:r>
            <a:endParaRPr lang="en-GB" dirty="0"/>
          </a:p>
        </p:txBody>
      </p:sp>
      <p:sp>
        <p:nvSpPr>
          <p:cNvPr id="3" name="Content Placeholder 2"/>
          <p:cNvSpPr>
            <a:spLocks noGrp="1"/>
          </p:cNvSpPr>
          <p:nvPr>
            <p:ph idx="1"/>
          </p:nvPr>
        </p:nvSpPr>
        <p:spPr/>
        <p:txBody>
          <a:bodyPr>
            <a:normAutofit/>
          </a:bodyPr>
          <a:lstStyle/>
          <a:p>
            <a:r>
              <a:rPr lang="en-GB" sz="4000" dirty="0" smtClean="0"/>
              <a:t>But hold up that isn’t the end there is a second </a:t>
            </a:r>
            <a:r>
              <a:rPr lang="en-GB" sz="4000" dirty="0" smtClean="0">
                <a:solidFill>
                  <a:srgbClr val="FF0000"/>
                </a:solidFill>
              </a:rPr>
              <a:t>P</a:t>
            </a:r>
            <a:r>
              <a:rPr lang="en-GB" sz="4000" dirty="0" smtClean="0"/>
              <a:t> </a:t>
            </a:r>
          </a:p>
          <a:p>
            <a:r>
              <a:rPr lang="en-GB" sz="4000" dirty="0" smtClean="0"/>
              <a:t>And this one stands for passwords</a:t>
            </a:r>
            <a:endParaRPr lang="en-GB" sz="4000" dirty="0"/>
          </a:p>
          <a:p>
            <a:r>
              <a:rPr lang="en-GB" sz="4000" dirty="0" smtClean="0"/>
              <a:t>which only you should ever know.</a:t>
            </a:r>
            <a:endParaRPr lang="en-GB" sz="40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4891" y="109929"/>
            <a:ext cx="2065121" cy="2486297"/>
          </a:xfrm>
          <a:prstGeom prst="rect">
            <a:avLst/>
          </a:prstGeom>
        </p:spPr>
      </p:pic>
    </p:spTree>
    <p:extLst>
      <p:ext uri="{BB962C8B-B14F-4D97-AF65-F5344CB8AC3E}">
        <p14:creationId xmlns:p14="http://schemas.microsoft.com/office/powerpoint/2010/main" val="26000716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y.2</a:t>
            </a:r>
            <a:endParaRPr lang="en-GB" dirty="0"/>
          </a:p>
        </p:txBody>
      </p:sp>
      <p:sp>
        <p:nvSpPr>
          <p:cNvPr id="3" name="Content Placeholder 2"/>
          <p:cNvSpPr>
            <a:spLocks noGrp="1"/>
          </p:cNvSpPr>
          <p:nvPr>
            <p:ph idx="1"/>
          </p:nvPr>
        </p:nvSpPr>
        <p:spPr/>
        <p:txBody>
          <a:bodyPr>
            <a:noAutofit/>
          </a:bodyPr>
          <a:lstStyle/>
          <a:p>
            <a:r>
              <a:rPr lang="en-GB" sz="4000" dirty="0" smtClean="0"/>
              <a:t>And finally the 2</a:t>
            </a:r>
            <a:r>
              <a:rPr lang="en-GB" sz="4000" baseline="30000" dirty="0" smtClean="0"/>
              <a:t>nd</a:t>
            </a:r>
            <a:r>
              <a:rPr lang="en-GB" sz="4000" dirty="0" smtClean="0"/>
              <a:t> </a:t>
            </a:r>
            <a:r>
              <a:rPr lang="en-GB" sz="4000" dirty="0" smtClean="0">
                <a:solidFill>
                  <a:srgbClr val="FF0000"/>
                </a:solidFill>
              </a:rPr>
              <a:t>Y</a:t>
            </a:r>
            <a:r>
              <a:rPr lang="en-GB" sz="4000" dirty="0" smtClean="0"/>
              <a:t> which this last little one stands for your plans this one you never ever tell any one but your family. Because you never know you could tell them and they could end up there and ruin it. So if you listen it’s up to you </a:t>
            </a:r>
            <a:endParaRPr lang="en-GB" sz="4000" dirty="0"/>
          </a:p>
        </p:txBody>
      </p:sp>
      <p:pic>
        <p:nvPicPr>
          <p:cNvPr id="4" name="Picture 3" descr="Letter Y Lowercase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9854" y="326572"/>
            <a:ext cx="2008796" cy="2493678"/>
          </a:xfrm>
          <a:prstGeom prst="rect">
            <a:avLst/>
          </a:prstGeom>
        </p:spPr>
      </p:pic>
    </p:spTree>
    <p:extLst>
      <p:ext uri="{BB962C8B-B14F-4D97-AF65-F5344CB8AC3E}">
        <p14:creationId xmlns:p14="http://schemas.microsoft.com/office/powerpoint/2010/main" val="30514675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password </a:t>
            </a:r>
            <a:endParaRPr lang="en-GB" dirty="0"/>
          </a:p>
        </p:txBody>
      </p:sp>
      <p:sp>
        <p:nvSpPr>
          <p:cNvPr id="3" name="Content Placeholder 2"/>
          <p:cNvSpPr>
            <a:spLocks noGrp="1"/>
          </p:cNvSpPr>
          <p:nvPr>
            <p:ph idx="1"/>
          </p:nvPr>
        </p:nvSpPr>
        <p:spPr/>
        <p:txBody>
          <a:bodyPr>
            <a:normAutofit/>
          </a:bodyPr>
          <a:lstStyle/>
          <a:p>
            <a:r>
              <a:rPr lang="en-GB" sz="3600" dirty="0" err="1" smtClean="0"/>
              <a:t>Lion.daisy.door</a:t>
            </a:r>
            <a:r>
              <a:rPr lang="en-GB" sz="3600" dirty="0" smtClean="0"/>
              <a:t>. </a:t>
            </a:r>
            <a:r>
              <a:rPr lang="en-GB" sz="4000" dirty="0" smtClean="0"/>
              <a:t>Three random words</a:t>
            </a:r>
            <a:endParaRPr lang="en-GB" sz="4000" dirty="0"/>
          </a:p>
        </p:txBody>
      </p:sp>
      <p:pic>
        <p:nvPicPr>
          <p:cNvPr id="4" name="Picture 3" descr="Download Lion Png Clipart HQ PNG Image | FreePNGIm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312" y="3866606"/>
            <a:ext cx="2765837" cy="1555024"/>
          </a:xfrm>
          <a:prstGeom prst="rect">
            <a:avLst/>
          </a:prstGeom>
        </p:spPr>
      </p:pic>
      <p:pic>
        <p:nvPicPr>
          <p:cNvPr id="6" name="Picture 5" descr="Daisy clip art by Trudos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20600" y="3866606"/>
            <a:ext cx="1122553" cy="1399416"/>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368" y="3422337"/>
            <a:ext cx="1689975" cy="2209968"/>
          </a:xfrm>
          <a:prstGeom prst="rect">
            <a:avLst/>
          </a:prstGeom>
        </p:spPr>
      </p:pic>
    </p:spTree>
    <p:extLst>
      <p:ext uri="{BB962C8B-B14F-4D97-AF65-F5344CB8AC3E}">
        <p14:creationId xmlns:p14="http://schemas.microsoft.com/office/powerpoint/2010/main" val="30447841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409</TotalTime>
  <Words>297</Words>
  <Application>Microsoft Office PowerPoint</Application>
  <PresentationFormat>Widescreen</PresentationFormat>
  <Paragraphs>30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Wingdings</vt:lpstr>
      <vt:lpstr>Wingdings 3</vt:lpstr>
      <vt:lpstr>Ion</vt:lpstr>
      <vt:lpstr>PowerPoint Presentation</vt:lpstr>
      <vt:lpstr>…online safety</vt:lpstr>
      <vt:lpstr>Yappy </vt:lpstr>
      <vt:lpstr>Y </vt:lpstr>
      <vt:lpstr>a</vt:lpstr>
      <vt:lpstr>p</vt:lpstr>
      <vt:lpstr>P.2</vt:lpstr>
      <vt:lpstr>y.2</vt:lpstr>
      <vt:lpstr>Good password </vt:lpstr>
      <vt:lpstr>PowerPoint Presentation</vt:lpstr>
      <vt:lpstr>Zip it block it flag it</vt:lpstr>
      <vt:lpstr>Block it</vt:lpstr>
      <vt:lpstr>Flag it </vt:lpstr>
      <vt:lpstr>Click ceop</vt:lpstr>
      <vt:lpstr>PowerPoint Presentation</vt:lpstr>
    </vt:vector>
  </TitlesOfParts>
  <Company>TCJA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dc:title>
  <dc:creator>Sam Keohane</dc:creator>
  <cp:lastModifiedBy>Sam Keohane</cp:lastModifiedBy>
  <cp:revision>23</cp:revision>
  <dcterms:created xsi:type="dcterms:W3CDTF">2022-11-10T09:20:32Z</dcterms:created>
  <dcterms:modified xsi:type="dcterms:W3CDTF">2022-11-30T10:20:59Z</dcterms:modified>
</cp:coreProperties>
</file>